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63" r:id="rId4"/>
    <p:sldId id="260" r:id="rId5"/>
    <p:sldId id="264" r:id="rId6"/>
    <p:sldId id="259" r:id="rId7"/>
    <p:sldId id="261" r:id="rId8"/>
    <p:sldId id="262"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2E12E-4DFF-495D-A125-CA0F48377D6F}" type="datetimeFigureOut">
              <a:rPr lang="en-GB" smtClean="0"/>
              <a:t>04/06/2026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8881E5-3281-4619-9A29-62DC164F1D9D}" type="slidenum">
              <a:rPr lang="en-GB" smtClean="0"/>
              <a:t>‹#›</a:t>
            </a:fld>
            <a:endParaRPr lang="en-GB"/>
          </a:p>
        </p:txBody>
      </p:sp>
    </p:spTree>
    <p:extLst>
      <p:ext uri="{BB962C8B-B14F-4D97-AF65-F5344CB8AC3E}">
        <p14:creationId xmlns:p14="http://schemas.microsoft.com/office/powerpoint/2010/main" val="142380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08881E5-3281-4619-9A29-62DC164F1D9D}" type="slidenum">
              <a:rPr lang="en-GB" smtClean="0"/>
              <a:t>1</a:t>
            </a:fld>
            <a:endParaRPr lang="en-GB"/>
          </a:p>
        </p:txBody>
      </p:sp>
    </p:spTree>
    <p:extLst>
      <p:ext uri="{BB962C8B-B14F-4D97-AF65-F5344CB8AC3E}">
        <p14:creationId xmlns:p14="http://schemas.microsoft.com/office/powerpoint/2010/main" val="3989429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FA580-3AF3-F2C7-3539-0CB85AC1FA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33A1254B-0C04-AF98-F301-62CC929670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3664F79-CB6E-0DE0-3720-6DECF68F3C0C}"/>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5" name="Footer Placeholder 4">
            <a:extLst>
              <a:ext uri="{FF2B5EF4-FFF2-40B4-BE49-F238E27FC236}">
                <a16:creationId xmlns:a16="http://schemas.microsoft.com/office/drawing/2014/main" id="{57C16633-DBB1-6BCD-1A7F-0C716EB937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203B17-B0DB-79A3-A64A-990C703FF0B9}"/>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1469212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C954-B84A-E28C-0E29-CB16EE4C1CF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4D0E040-3004-0C47-A444-F52D02986C9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46199A4-B8A3-FAD6-C284-F041A83C41C5}"/>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5" name="Footer Placeholder 4">
            <a:extLst>
              <a:ext uri="{FF2B5EF4-FFF2-40B4-BE49-F238E27FC236}">
                <a16:creationId xmlns:a16="http://schemas.microsoft.com/office/drawing/2014/main" id="{B1E78255-7535-6E7B-48F6-B165185B25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6033C1-4F7E-DC48-02C3-331F4FF68E71}"/>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793213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89E033-913E-1B33-7658-62279182792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AFF7F34-5A2E-808C-62FF-1DEC8B85F0A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EE0B845-D0D0-176A-7946-678E7980E449}"/>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5" name="Footer Placeholder 4">
            <a:extLst>
              <a:ext uri="{FF2B5EF4-FFF2-40B4-BE49-F238E27FC236}">
                <a16:creationId xmlns:a16="http://schemas.microsoft.com/office/drawing/2014/main" id="{CEA9681B-06F5-6B16-785B-FDF508BB8A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48B13B-D99C-2C06-8C42-F9DEBE1153C0}"/>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4270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06128-0EC1-1F1D-3012-48841DD476CA}"/>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BF0BCC4-5067-4145-120A-66A36DCC2EE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8B5C48A-FE97-FDC2-DE6F-49BF17EA62CE}"/>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5" name="Footer Placeholder 4">
            <a:extLst>
              <a:ext uri="{FF2B5EF4-FFF2-40B4-BE49-F238E27FC236}">
                <a16:creationId xmlns:a16="http://schemas.microsoft.com/office/drawing/2014/main" id="{401DEF51-6B98-9D94-866D-1B89A2DA3F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72C044-77ED-5FC8-311C-8E114FD8A0C3}"/>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883411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E71D-64CE-CCC2-625E-89A18F8F6EB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74AD535-BA92-BD25-2C05-BFD01BCB2CA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A0BBAA4-8E4E-05CB-E9DF-C3D24C88C2BC}"/>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5" name="Footer Placeholder 4">
            <a:extLst>
              <a:ext uri="{FF2B5EF4-FFF2-40B4-BE49-F238E27FC236}">
                <a16:creationId xmlns:a16="http://schemas.microsoft.com/office/drawing/2014/main" id="{BC6EA387-8724-5F9D-1E65-5D7E2CA9CB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7DD330-B95D-3736-7CA7-CC58BCBCAD2C}"/>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313994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1DA66-5B28-07E1-8320-3F144C3A6A2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8472829-456A-CAB4-BF9E-9BB3FB40E5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501BCD5-8285-FD7E-4D0D-AF23FA1065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C36E513-3925-F420-6535-A219FBFBBAF1}"/>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6" name="Footer Placeholder 5">
            <a:extLst>
              <a:ext uri="{FF2B5EF4-FFF2-40B4-BE49-F238E27FC236}">
                <a16:creationId xmlns:a16="http://schemas.microsoft.com/office/drawing/2014/main" id="{754E7704-370A-0D26-278A-393530A5EC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25F114-1254-288A-9688-20ADD976820F}"/>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1016291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A64E2-C2A8-81FF-7D26-064FF4EF4FE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26720B5-873B-74F8-BF36-BC0E2E243E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330CA28-CB63-4D66-20DB-1E9B01BE4F3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337BBEC-2BE5-6AAA-C8B3-0B72BEA7E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2F54C39-2DCA-17D9-8848-8910857E6C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3780ED3-F334-A561-A3DF-64EBCAD45C46}"/>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8" name="Footer Placeholder 7">
            <a:extLst>
              <a:ext uri="{FF2B5EF4-FFF2-40B4-BE49-F238E27FC236}">
                <a16:creationId xmlns:a16="http://schemas.microsoft.com/office/drawing/2014/main" id="{F523A4A4-DCDA-E8F8-B4F4-64C84673F1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53410CD-E57A-6002-6264-4D6BAB4D9606}"/>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401136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68E21-447B-7917-9B9F-A12AB3856D6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BACA738-7456-AD4E-7FFC-F4FEE3352E02}"/>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4" name="Footer Placeholder 3">
            <a:extLst>
              <a:ext uri="{FF2B5EF4-FFF2-40B4-BE49-F238E27FC236}">
                <a16:creationId xmlns:a16="http://schemas.microsoft.com/office/drawing/2014/main" id="{0341448E-3855-50EB-779B-5444356A71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33B223-416E-0C2A-1B46-CB94D6BA91AE}"/>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2941699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CB38E-ABC9-5363-6734-7AC4152A9C4D}"/>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3" name="Footer Placeholder 2">
            <a:extLst>
              <a:ext uri="{FF2B5EF4-FFF2-40B4-BE49-F238E27FC236}">
                <a16:creationId xmlns:a16="http://schemas.microsoft.com/office/drawing/2014/main" id="{276F6B3C-8700-8D86-B2E6-D8577728352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F2E4A24-F586-DF62-B6C5-0996807D454A}"/>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3238735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3573-C22C-3892-DB57-62EF9C17055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D6E7962-D008-F873-A5C9-D79564F74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B9C7E47-A378-16DA-BB3F-4FC9DC822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FD09BE-6239-FF38-98FD-23AAAC1B3B89}"/>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6" name="Footer Placeholder 5">
            <a:extLst>
              <a:ext uri="{FF2B5EF4-FFF2-40B4-BE49-F238E27FC236}">
                <a16:creationId xmlns:a16="http://schemas.microsoft.com/office/drawing/2014/main" id="{7F88EC05-7906-7779-1379-235A13DF41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5F46AA-37F9-2E4A-A153-823C7A80E602}"/>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1705829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F2422-B2FB-AD7B-D9EC-A60A4146BA7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BEB3E93F-FDB6-EAC8-68C5-B5C98C4731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9A9647-BAFC-0A4A-CE21-5701AE99DD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5D38D7D-8CD9-1BC7-975E-8D2C6A86CBD3}"/>
              </a:ext>
            </a:extLst>
          </p:cNvPr>
          <p:cNvSpPr>
            <a:spLocks noGrp="1"/>
          </p:cNvSpPr>
          <p:nvPr>
            <p:ph type="dt" sz="half" idx="10"/>
          </p:nvPr>
        </p:nvSpPr>
        <p:spPr/>
        <p:txBody>
          <a:bodyPr/>
          <a:lstStyle/>
          <a:p>
            <a:fld id="{A7B8AA3A-410B-453B-B3DE-AD35FCF6AAF0}" type="datetimeFigureOut">
              <a:rPr lang="en-GB" smtClean="0"/>
              <a:t>04/06/2026</a:t>
            </a:fld>
            <a:endParaRPr lang="en-GB"/>
          </a:p>
        </p:txBody>
      </p:sp>
      <p:sp>
        <p:nvSpPr>
          <p:cNvPr id="6" name="Footer Placeholder 5">
            <a:extLst>
              <a:ext uri="{FF2B5EF4-FFF2-40B4-BE49-F238E27FC236}">
                <a16:creationId xmlns:a16="http://schemas.microsoft.com/office/drawing/2014/main" id="{4EC9E59B-73A0-6B39-FDC7-327ECF3AD0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3C13A8-760F-28AD-EF2F-203A440C5DBB}"/>
              </a:ext>
            </a:extLst>
          </p:cNvPr>
          <p:cNvSpPr>
            <a:spLocks noGrp="1"/>
          </p:cNvSpPr>
          <p:nvPr>
            <p:ph type="sldNum" sz="quarter" idx="12"/>
          </p:nvPr>
        </p:nvSpPr>
        <p:spPr/>
        <p:txBody>
          <a:bodyPr/>
          <a:lstStyle/>
          <a:p>
            <a:fld id="{7D796AE2-53B6-47DA-BDDB-C8EC95C6DE55}" type="slidenum">
              <a:rPr lang="en-GB" smtClean="0"/>
              <a:t>‹#›</a:t>
            </a:fld>
            <a:endParaRPr lang="en-GB"/>
          </a:p>
        </p:txBody>
      </p:sp>
    </p:spTree>
    <p:extLst>
      <p:ext uri="{BB962C8B-B14F-4D97-AF65-F5344CB8AC3E}">
        <p14:creationId xmlns:p14="http://schemas.microsoft.com/office/powerpoint/2010/main" val="4139540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B2D318-96CD-AA51-A689-0A7059AE0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B678D44-7249-B86B-358B-E221CFCBDF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55905ED-A098-A2EE-DCB8-361753EB8A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B8AA3A-410B-453B-B3DE-AD35FCF6AAF0}" type="datetimeFigureOut">
              <a:rPr lang="en-GB" smtClean="0"/>
              <a:t>04/06/2026</a:t>
            </a:fld>
            <a:endParaRPr lang="en-GB"/>
          </a:p>
        </p:txBody>
      </p:sp>
      <p:sp>
        <p:nvSpPr>
          <p:cNvPr id="5" name="Footer Placeholder 4">
            <a:extLst>
              <a:ext uri="{FF2B5EF4-FFF2-40B4-BE49-F238E27FC236}">
                <a16:creationId xmlns:a16="http://schemas.microsoft.com/office/drawing/2014/main" id="{18AB51DC-26D5-1297-83AC-6814025204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164B6CF-C9AA-DC66-CC00-76C5F65A97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D796AE2-53B6-47DA-BDDB-C8EC95C6DE55}" type="slidenum">
              <a:rPr lang="en-GB" smtClean="0"/>
              <a:t>‹#›</a:t>
            </a:fld>
            <a:endParaRPr lang="en-GB"/>
          </a:p>
        </p:txBody>
      </p:sp>
    </p:spTree>
    <p:extLst>
      <p:ext uri="{BB962C8B-B14F-4D97-AF65-F5344CB8AC3E}">
        <p14:creationId xmlns:p14="http://schemas.microsoft.com/office/powerpoint/2010/main" val="3254809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4E0D-2176-4E4E-855E-5C65BDB35EE4}"/>
              </a:ext>
            </a:extLst>
          </p:cNvPr>
          <p:cNvSpPr>
            <a:spLocks noGrp="1"/>
          </p:cNvSpPr>
          <p:nvPr>
            <p:ph type="ctrTitle"/>
          </p:nvPr>
        </p:nvSpPr>
        <p:spPr>
          <a:xfrm>
            <a:off x="-25400000" y="-25400000"/>
            <a:ext cx="1270000" cy="254000"/>
          </a:xfrm>
        </p:spPr>
        <p:txBody>
          <a:bodyPr>
            <a:normAutofit fontScale="90000"/>
          </a:bodyPr>
          <a:lstStyle/>
          <a:p>
            <a:endParaRPr lang="en-GB"/>
          </a:p>
        </p:txBody>
      </p:sp>
      <p:pic>
        <p:nvPicPr>
          <p:cNvPr id="14" name="Picture 13" descr="Satanak Projektno Tima,  AI-generated content may be incorrect.">
            <a:extLst>
              <a:ext uri="{FF2B5EF4-FFF2-40B4-BE49-F238E27FC236}">
                <a16:creationId xmlns:a16="http://schemas.microsoft.com/office/drawing/2014/main" id="{0EB6EEB0-970D-FE3A-3534-ABABD6BC34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22" y="90435"/>
            <a:ext cx="7952580" cy="5817996"/>
          </a:xfrm>
          <a:prstGeom prst="rect">
            <a:avLst/>
          </a:prstGeom>
        </p:spPr>
      </p:pic>
      <p:sp>
        <p:nvSpPr>
          <p:cNvPr id="3" name="Subtitle 2">
            <a:extLst>
              <a:ext uri="{FF2B5EF4-FFF2-40B4-BE49-F238E27FC236}">
                <a16:creationId xmlns:a16="http://schemas.microsoft.com/office/drawing/2014/main" id="{ADBFA989-6212-811F-CF51-FB77BF589203}"/>
              </a:ext>
            </a:extLst>
          </p:cNvPr>
          <p:cNvSpPr>
            <a:spLocks noGrp="1"/>
          </p:cNvSpPr>
          <p:nvPr>
            <p:ph type="subTitle" idx="1"/>
          </p:nvPr>
        </p:nvSpPr>
        <p:spPr>
          <a:xfrm>
            <a:off x="1637883" y="5998866"/>
            <a:ext cx="9385160" cy="687195"/>
          </a:xfrm>
        </p:spPr>
        <p:txBody>
          <a:bodyPr>
            <a:noAutofit/>
          </a:bodyPr>
          <a:lstStyle/>
          <a:p>
            <a:r>
              <a:rPr lang="en-GB" sz="1000" dirty="0" err="1">
                <a:latin typeface="Abadi" panose="020B0604020104020204" pitchFamily="34" charset="-18"/>
              </a:rPr>
              <a:t>Izneseni</a:t>
            </a:r>
            <a:r>
              <a:rPr lang="en-GB" sz="1000" dirty="0">
                <a:latin typeface="Abadi" panose="020B0604020104020204" pitchFamily="34" charset="-18"/>
              </a:rPr>
              <a:t> </a:t>
            </a:r>
            <a:r>
              <a:rPr lang="en-GB" sz="1000" dirty="0" err="1">
                <a:latin typeface="Abadi" panose="020B0604020104020204" pitchFamily="34" charset="-18"/>
              </a:rPr>
              <a:t>stavovi</a:t>
            </a:r>
            <a:r>
              <a:rPr lang="en-GB" sz="1000" dirty="0">
                <a:latin typeface="Abadi" panose="020B0604020104020204" pitchFamily="34" charset="-18"/>
              </a:rPr>
              <a:t> </a:t>
            </a:r>
            <a:r>
              <a:rPr lang="en-GB" sz="1000" dirty="0" err="1">
                <a:latin typeface="Abadi" panose="020B0604020104020204" pitchFamily="34" charset="-18"/>
              </a:rPr>
              <a:t>i</a:t>
            </a:r>
            <a:r>
              <a:rPr lang="en-GB" sz="1000" dirty="0">
                <a:latin typeface="Abadi" panose="020B0604020104020204" pitchFamily="34" charset="-18"/>
              </a:rPr>
              <a:t> </a:t>
            </a:r>
            <a:r>
              <a:rPr lang="en-GB" sz="1000" dirty="0" err="1">
                <a:latin typeface="Abadi" panose="020B0604020104020204" pitchFamily="34" charset="-18"/>
              </a:rPr>
              <a:t>mišljenja</a:t>
            </a:r>
            <a:r>
              <a:rPr lang="en-GB" sz="1000" dirty="0">
                <a:latin typeface="Abadi" panose="020B0604020104020204" pitchFamily="34" charset="-18"/>
              </a:rPr>
              <a:t> </a:t>
            </a:r>
            <a:r>
              <a:rPr lang="en-GB" sz="1000" dirty="0" err="1">
                <a:latin typeface="Abadi" panose="020B0604020104020204" pitchFamily="34" charset="-18"/>
              </a:rPr>
              <a:t>samo</a:t>
            </a:r>
            <a:r>
              <a:rPr lang="en-GB" sz="1000" dirty="0">
                <a:latin typeface="Abadi" panose="020B0604020104020204" pitchFamily="34" charset="-18"/>
              </a:rPr>
              <a:t> </a:t>
            </a:r>
            <a:r>
              <a:rPr lang="en-GB" sz="1000" dirty="0" err="1">
                <a:latin typeface="Abadi" panose="020B0604020104020204" pitchFamily="34" charset="-18"/>
              </a:rPr>
              <a:t>su</a:t>
            </a:r>
            <a:r>
              <a:rPr lang="en-GB" sz="1000" dirty="0">
                <a:latin typeface="Abadi" panose="020B0604020104020204" pitchFamily="34" charset="-18"/>
              </a:rPr>
              <a:t> </a:t>
            </a:r>
            <a:r>
              <a:rPr lang="en-GB" sz="1000" dirty="0" err="1">
                <a:latin typeface="Abadi" panose="020B0604020104020204" pitchFamily="34" charset="-18"/>
              </a:rPr>
              <a:t>autorova</a:t>
            </a:r>
            <a:r>
              <a:rPr lang="en-GB" sz="1000" dirty="0">
                <a:latin typeface="Abadi" panose="020B0604020104020204" pitchFamily="34" charset="-18"/>
              </a:rPr>
              <a:t> </a:t>
            </a:r>
            <a:r>
              <a:rPr lang="en-GB" sz="1000" dirty="0" err="1">
                <a:latin typeface="Abadi" panose="020B0604020104020204" pitchFamily="34" charset="-18"/>
              </a:rPr>
              <a:t>i</a:t>
            </a:r>
            <a:r>
              <a:rPr lang="en-GB" sz="1000" dirty="0">
                <a:latin typeface="Abadi" panose="020B0604020104020204" pitchFamily="34" charset="-18"/>
              </a:rPr>
              <a:t> ne </a:t>
            </a:r>
            <a:r>
              <a:rPr lang="en-GB" sz="1000" dirty="0" err="1">
                <a:latin typeface="Abadi" panose="020B0604020104020204" pitchFamily="34" charset="-18"/>
              </a:rPr>
              <a:t>odražavaju</a:t>
            </a:r>
            <a:r>
              <a:rPr lang="en-GB" sz="1000" dirty="0">
                <a:latin typeface="Abadi" panose="020B0604020104020204" pitchFamily="34" charset="-18"/>
              </a:rPr>
              <a:t> </a:t>
            </a:r>
            <a:r>
              <a:rPr lang="en-GB" sz="1000" dirty="0" err="1">
                <a:latin typeface="Abadi" panose="020B0604020104020204" pitchFamily="34" charset="-18"/>
              </a:rPr>
              <a:t>nužno</a:t>
            </a:r>
            <a:r>
              <a:rPr lang="en-GB" sz="1000" dirty="0">
                <a:latin typeface="Abadi" panose="020B0604020104020204" pitchFamily="34" charset="-18"/>
              </a:rPr>
              <a:t> </a:t>
            </a:r>
            <a:r>
              <a:rPr lang="en-GB" sz="1000" dirty="0" err="1">
                <a:latin typeface="Abadi" panose="020B0604020104020204" pitchFamily="34" charset="-18"/>
              </a:rPr>
              <a:t>službena</a:t>
            </a:r>
            <a:r>
              <a:rPr lang="en-GB" sz="1000" dirty="0">
                <a:latin typeface="Abadi" panose="020B0604020104020204" pitchFamily="34" charset="-18"/>
              </a:rPr>
              <a:t> </a:t>
            </a:r>
            <a:r>
              <a:rPr lang="en-GB" sz="1000" dirty="0" err="1">
                <a:latin typeface="Abadi" panose="020B0604020104020204" pitchFamily="34" charset="-18"/>
              </a:rPr>
              <a:t>stajališta</a:t>
            </a:r>
            <a:r>
              <a:rPr lang="en-GB" sz="1000" dirty="0">
                <a:latin typeface="Abadi" panose="020B0604020104020204" pitchFamily="34" charset="-18"/>
              </a:rPr>
              <a:t> </a:t>
            </a:r>
            <a:r>
              <a:rPr lang="en-GB" sz="1000" dirty="0" err="1">
                <a:latin typeface="Abadi" panose="020B0604020104020204" pitchFamily="34" charset="-18"/>
              </a:rPr>
              <a:t>Europske</a:t>
            </a:r>
            <a:r>
              <a:rPr lang="en-GB" sz="1000" dirty="0">
                <a:latin typeface="Abadi" panose="020B0604020104020204" pitchFamily="34" charset="-18"/>
              </a:rPr>
              <a:t> </a:t>
            </a:r>
            <a:r>
              <a:rPr lang="en-GB" sz="1000" dirty="0" err="1">
                <a:latin typeface="Abadi" panose="020B0604020104020204" pitchFamily="34" charset="-18"/>
              </a:rPr>
              <a:t>unije</a:t>
            </a:r>
            <a:r>
              <a:rPr lang="en-GB" sz="1000" dirty="0">
                <a:latin typeface="Abadi" panose="020B0604020104020204" pitchFamily="34" charset="-18"/>
              </a:rPr>
              <a:t> </a:t>
            </a:r>
            <a:r>
              <a:rPr lang="en-GB" sz="1000" dirty="0" err="1">
                <a:latin typeface="Abadi" panose="020B0604020104020204" pitchFamily="34" charset="-18"/>
              </a:rPr>
              <a:t>ili</a:t>
            </a:r>
            <a:r>
              <a:rPr lang="en-GB" sz="1000" dirty="0">
                <a:latin typeface="Abadi" panose="020B0604020104020204" pitchFamily="34" charset="-18"/>
              </a:rPr>
              <a:t> </a:t>
            </a:r>
            <a:r>
              <a:rPr lang="en-GB" sz="1000" dirty="0" err="1">
                <a:latin typeface="Abadi" panose="020B0604020104020204" pitchFamily="34" charset="-18"/>
              </a:rPr>
              <a:t>Europske</a:t>
            </a:r>
            <a:r>
              <a:rPr lang="en-GB" sz="1000" dirty="0">
                <a:latin typeface="Abadi" panose="020B0604020104020204" pitchFamily="34" charset="-18"/>
              </a:rPr>
              <a:t> </a:t>
            </a:r>
            <a:r>
              <a:rPr lang="en-GB" sz="1000" dirty="0" err="1">
                <a:latin typeface="Abadi" panose="020B0604020104020204" pitchFamily="34" charset="-18"/>
              </a:rPr>
              <a:t>komisije</a:t>
            </a:r>
            <a:r>
              <a:rPr lang="en-GB" sz="1000" dirty="0">
                <a:latin typeface="Abadi" panose="020B0604020104020204" pitchFamily="34" charset="-18"/>
              </a:rPr>
              <a:t>.</a:t>
            </a:r>
            <a:br>
              <a:rPr lang="en-GB" sz="1000" dirty="0">
                <a:latin typeface="Abadi" panose="020B0604020104020204" pitchFamily="34" charset="-18"/>
              </a:rPr>
            </a:br>
            <a:r>
              <a:rPr lang="en-GB" sz="1000" dirty="0">
                <a:latin typeface="Abadi" panose="020B0604020104020204" pitchFamily="34" charset="-18"/>
              </a:rPr>
              <a:t>Ni </a:t>
            </a:r>
            <a:r>
              <a:rPr lang="en-GB" sz="1000" dirty="0" err="1">
                <a:latin typeface="Abadi" panose="020B0604020104020204" pitchFamily="34" charset="-18"/>
              </a:rPr>
              <a:t>Europska</a:t>
            </a:r>
            <a:r>
              <a:rPr lang="en-GB" sz="1000" dirty="0">
                <a:latin typeface="Abadi" panose="020B0604020104020204" pitchFamily="34" charset="-18"/>
              </a:rPr>
              <a:t> </a:t>
            </a:r>
            <a:r>
              <a:rPr lang="en-GB" sz="1000" dirty="0" err="1">
                <a:latin typeface="Abadi" panose="020B0604020104020204" pitchFamily="34" charset="-18"/>
              </a:rPr>
              <a:t>unija</a:t>
            </a:r>
            <a:r>
              <a:rPr lang="en-GB" sz="1000" dirty="0">
                <a:latin typeface="Abadi" panose="020B0604020104020204" pitchFamily="34" charset="-18"/>
              </a:rPr>
              <a:t> </a:t>
            </a:r>
            <a:r>
              <a:rPr lang="en-GB" sz="1000" dirty="0" err="1">
                <a:latin typeface="Abadi" panose="020B0604020104020204" pitchFamily="34" charset="-18"/>
              </a:rPr>
              <a:t>ni</a:t>
            </a:r>
            <a:r>
              <a:rPr lang="en-GB" sz="1000" dirty="0">
                <a:latin typeface="Abadi" panose="020B0604020104020204" pitchFamily="34" charset="-18"/>
              </a:rPr>
              <a:t> </a:t>
            </a:r>
            <a:r>
              <a:rPr lang="en-GB" sz="1000" dirty="0" err="1">
                <a:latin typeface="Abadi" panose="020B0604020104020204" pitchFamily="34" charset="-18"/>
              </a:rPr>
              <a:t>Europska</a:t>
            </a:r>
            <a:r>
              <a:rPr lang="en-GB" sz="1000" dirty="0">
                <a:latin typeface="Abadi" panose="020B0604020104020204" pitchFamily="34" charset="-18"/>
              </a:rPr>
              <a:t> </a:t>
            </a:r>
            <a:r>
              <a:rPr lang="en-GB" sz="1000" dirty="0" err="1">
                <a:latin typeface="Abadi" panose="020B0604020104020204" pitchFamily="34" charset="-18"/>
              </a:rPr>
              <a:t>komisija</a:t>
            </a:r>
            <a:r>
              <a:rPr lang="en-GB" sz="1000" dirty="0">
                <a:latin typeface="Abadi" panose="020B0604020104020204" pitchFamily="34" charset="-18"/>
              </a:rPr>
              <a:t> ne </a:t>
            </a:r>
            <a:r>
              <a:rPr lang="en-GB" sz="1000" dirty="0" err="1">
                <a:latin typeface="Abadi" panose="020B0604020104020204" pitchFamily="34" charset="-18"/>
              </a:rPr>
              <a:t>mogu</a:t>
            </a:r>
            <a:r>
              <a:rPr lang="en-GB" sz="1000" dirty="0">
                <a:latin typeface="Abadi" panose="020B0604020104020204" pitchFamily="34" charset="-18"/>
              </a:rPr>
              <a:t> se </a:t>
            </a:r>
            <a:r>
              <a:rPr lang="en-GB" sz="1000" dirty="0" err="1">
                <a:latin typeface="Abadi" panose="020B0604020104020204" pitchFamily="34" charset="-18"/>
              </a:rPr>
              <a:t>smatrati</a:t>
            </a:r>
            <a:r>
              <a:rPr lang="en-GB" sz="1000" dirty="0">
                <a:latin typeface="Abadi" panose="020B0604020104020204" pitchFamily="34" charset="-18"/>
              </a:rPr>
              <a:t> </a:t>
            </a:r>
            <a:r>
              <a:rPr lang="en-GB" sz="1000" dirty="0" err="1">
                <a:latin typeface="Abadi" panose="020B0604020104020204" pitchFamily="34" charset="-18"/>
              </a:rPr>
              <a:t>odgovornima</a:t>
            </a:r>
            <a:r>
              <a:rPr lang="en-GB" sz="1000" dirty="0">
                <a:latin typeface="Abadi" panose="020B0604020104020204" pitchFamily="34" charset="-18"/>
              </a:rPr>
              <a:t> za </a:t>
            </a:r>
            <a:r>
              <a:rPr lang="en-GB" sz="1000" dirty="0" err="1">
                <a:latin typeface="Abadi" panose="020B0604020104020204" pitchFamily="34" charset="-18"/>
              </a:rPr>
              <a:t>njih</a:t>
            </a:r>
            <a:r>
              <a:rPr lang="en-GB" sz="1000" dirty="0">
                <a:latin typeface="Abadi" panose="020B0604020104020204" pitchFamily="34" charset="-18"/>
              </a:rPr>
              <a:t>.</a:t>
            </a:r>
            <a:br>
              <a:rPr lang="en-GB" sz="1000" dirty="0">
                <a:latin typeface="Abadi" panose="020B0604020104020204" pitchFamily="34" charset="-18"/>
              </a:rPr>
            </a:br>
            <a:r>
              <a:rPr lang="en-GB" sz="1000" dirty="0" err="1">
                <a:latin typeface="Abadi" panose="020B0604020104020204" pitchFamily="34" charset="-18"/>
              </a:rPr>
              <a:t>Ovaj</a:t>
            </a:r>
            <a:r>
              <a:rPr lang="en-GB" sz="1000" dirty="0">
                <a:latin typeface="Abadi" panose="020B0604020104020204" pitchFamily="34" charset="-18"/>
              </a:rPr>
              <a:t> </a:t>
            </a:r>
            <a:r>
              <a:rPr lang="en-GB" sz="1000" dirty="0" err="1">
                <a:latin typeface="Abadi" panose="020B0604020104020204" pitchFamily="34" charset="-18"/>
              </a:rPr>
              <a:t>projekt</a:t>
            </a:r>
            <a:r>
              <a:rPr lang="en-GB" sz="1000" dirty="0">
                <a:latin typeface="Abadi" panose="020B0604020104020204" pitchFamily="34" charset="-18"/>
              </a:rPr>
              <a:t> </a:t>
            </a:r>
            <a:r>
              <a:rPr lang="en-GB" sz="1000" dirty="0" err="1">
                <a:latin typeface="Abadi" panose="020B0604020104020204" pitchFamily="34" charset="-18"/>
              </a:rPr>
              <a:t>sufinancira</a:t>
            </a:r>
            <a:r>
              <a:rPr lang="en-GB" sz="1000" dirty="0">
                <a:latin typeface="Abadi" panose="020B0604020104020204" pitchFamily="34" charset="-18"/>
              </a:rPr>
              <a:t> </a:t>
            </a:r>
            <a:r>
              <a:rPr lang="en-GB" sz="1000" dirty="0" err="1">
                <a:latin typeface="Abadi" panose="020B0604020104020204" pitchFamily="34" charset="-18"/>
              </a:rPr>
              <a:t>Ured</a:t>
            </a:r>
            <a:r>
              <a:rPr lang="en-GB" sz="1000" dirty="0">
                <a:latin typeface="Abadi" panose="020B0604020104020204" pitchFamily="34" charset="-18"/>
              </a:rPr>
              <a:t> za </a:t>
            </a:r>
            <a:r>
              <a:rPr lang="en-GB" sz="1000" dirty="0" err="1">
                <a:latin typeface="Abadi" panose="020B0604020104020204" pitchFamily="34" charset="-18"/>
              </a:rPr>
              <a:t>udruge</a:t>
            </a:r>
            <a:r>
              <a:rPr lang="en-GB" sz="1000" dirty="0">
                <a:latin typeface="Abadi" panose="020B0604020104020204" pitchFamily="34" charset="-18"/>
              </a:rPr>
              <a:t> Vlade </a:t>
            </a:r>
            <a:r>
              <a:rPr lang="en-GB" sz="1000" dirty="0" err="1">
                <a:latin typeface="Abadi" panose="020B0604020104020204" pitchFamily="34" charset="-18"/>
              </a:rPr>
              <a:t>Republike</a:t>
            </a:r>
            <a:r>
              <a:rPr lang="en-GB" sz="1000" dirty="0">
                <a:latin typeface="Abadi" panose="020B0604020104020204" pitchFamily="34" charset="-18"/>
              </a:rPr>
              <a:t> </a:t>
            </a:r>
            <a:r>
              <a:rPr lang="en-GB" sz="1000" dirty="0" err="1">
                <a:latin typeface="Abadi" panose="020B0604020104020204" pitchFamily="34" charset="-18"/>
              </a:rPr>
              <a:t>Hrvatske</a:t>
            </a:r>
            <a:r>
              <a:rPr lang="en-GB" sz="1000" dirty="0">
                <a:latin typeface="Abadi" panose="020B0604020104020204" pitchFamily="34" charset="-18"/>
              </a:rPr>
              <a:t>. </a:t>
            </a:r>
            <a:r>
              <a:rPr lang="en-GB" sz="1000" dirty="0" err="1">
                <a:latin typeface="Abadi" panose="020B0604020104020204" pitchFamily="34" charset="-18"/>
              </a:rPr>
              <a:t>Stajališta</a:t>
            </a:r>
            <a:r>
              <a:rPr lang="en-GB" sz="1000" dirty="0">
                <a:latin typeface="Abadi" panose="020B0604020104020204" pitchFamily="34" charset="-18"/>
              </a:rPr>
              <a:t> </a:t>
            </a:r>
            <a:r>
              <a:rPr lang="en-GB" sz="1000" dirty="0" err="1">
                <a:latin typeface="Abadi" panose="020B0604020104020204" pitchFamily="34" charset="-18"/>
              </a:rPr>
              <a:t>izražena</a:t>
            </a:r>
            <a:r>
              <a:rPr lang="en-GB" sz="1000" dirty="0">
                <a:latin typeface="Abadi" panose="020B0604020104020204" pitchFamily="34" charset="-18"/>
              </a:rPr>
              <a:t> u </a:t>
            </a:r>
            <a:r>
              <a:rPr lang="en-GB" sz="1000" dirty="0" err="1">
                <a:latin typeface="Abadi" panose="020B0604020104020204" pitchFamily="34" charset="-18"/>
              </a:rPr>
              <a:t>ovom</a:t>
            </a:r>
            <a:r>
              <a:rPr lang="en-GB" sz="1000" dirty="0">
                <a:latin typeface="Abadi" panose="020B0604020104020204" pitchFamily="34" charset="-18"/>
              </a:rPr>
              <a:t> </a:t>
            </a:r>
            <a:r>
              <a:rPr lang="en-GB" sz="1000" dirty="0" err="1">
                <a:latin typeface="Abadi" panose="020B0604020104020204" pitchFamily="34" charset="-18"/>
              </a:rPr>
              <a:t>dokumentu</a:t>
            </a:r>
            <a:r>
              <a:rPr lang="en-GB" sz="1000" dirty="0">
                <a:latin typeface="Abadi" panose="020B0604020104020204" pitchFamily="34" charset="-18"/>
              </a:rPr>
              <a:t> </a:t>
            </a:r>
            <a:r>
              <a:rPr lang="en-GB" sz="1000" dirty="0" err="1">
                <a:latin typeface="Abadi" panose="020B0604020104020204" pitchFamily="34" charset="-18"/>
              </a:rPr>
              <a:t>isključiva</a:t>
            </a:r>
            <a:r>
              <a:rPr lang="en-GB" sz="1000" dirty="0">
                <a:latin typeface="Abadi" panose="020B0604020104020204" pitchFamily="34" charset="-18"/>
              </a:rPr>
              <a:t> </a:t>
            </a:r>
            <a:r>
              <a:rPr lang="en-GB" sz="1000" dirty="0" err="1">
                <a:latin typeface="Abadi" panose="020B0604020104020204" pitchFamily="34" charset="-18"/>
              </a:rPr>
              <a:t>su</a:t>
            </a:r>
            <a:r>
              <a:rPr lang="en-GB" sz="1000" dirty="0">
                <a:latin typeface="Abadi" panose="020B0604020104020204" pitchFamily="34" charset="-18"/>
              </a:rPr>
              <a:t> </a:t>
            </a:r>
            <a:r>
              <a:rPr lang="en-GB" sz="1000" dirty="0" err="1">
                <a:latin typeface="Abadi" panose="020B0604020104020204" pitchFamily="34" charset="-18"/>
              </a:rPr>
              <a:t>odgovornost</a:t>
            </a:r>
            <a:br>
              <a:rPr lang="en-GB" sz="1000" dirty="0">
                <a:latin typeface="Abadi" panose="020B0604020104020204" pitchFamily="34" charset="-18"/>
              </a:rPr>
            </a:br>
            <a:r>
              <a:rPr lang="en-GB" sz="1000" dirty="0" err="1">
                <a:latin typeface="Abadi" panose="020B0604020104020204" pitchFamily="34" charset="-18"/>
              </a:rPr>
              <a:t>udruge</a:t>
            </a:r>
            <a:r>
              <a:rPr lang="en-GB" sz="1000" dirty="0">
                <a:latin typeface="Abadi" panose="020B0604020104020204" pitchFamily="34" charset="-18"/>
              </a:rPr>
              <a:t> USUH Dugo Selo </a:t>
            </a:r>
            <a:r>
              <a:rPr lang="en-GB" sz="1000" dirty="0" err="1">
                <a:latin typeface="Abadi" panose="020B0604020104020204" pitchFamily="34" charset="-18"/>
              </a:rPr>
              <a:t>i</a:t>
            </a:r>
            <a:r>
              <a:rPr lang="en-GB" sz="1000" dirty="0">
                <a:latin typeface="Abadi" panose="020B0604020104020204" pitchFamily="34" charset="-18"/>
              </a:rPr>
              <a:t> ne </a:t>
            </a:r>
            <a:r>
              <a:rPr lang="en-GB" sz="1000" dirty="0" err="1">
                <a:latin typeface="Abadi" panose="020B0604020104020204" pitchFamily="34" charset="-18"/>
              </a:rPr>
              <a:t>odražavaju</a:t>
            </a:r>
            <a:r>
              <a:rPr lang="en-GB" sz="1000" dirty="0">
                <a:latin typeface="Abadi" panose="020B0604020104020204" pitchFamily="34" charset="-18"/>
              </a:rPr>
              <a:t> </a:t>
            </a:r>
            <a:r>
              <a:rPr lang="en-GB" sz="1000" dirty="0" err="1">
                <a:latin typeface="Abadi" panose="020B0604020104020204" pitchFamily="34" charset="-18"/>
              </a:rPr>
              <a:t>nužno</a:t>
            </a:r>
            <a:r>
              <a:rPr lang="en-GB" sz="1000" dirty="0">
                <a:latin typeface="Abadi" panose="020B0604020104020204" pitchFamily="34" charset="-18"/>
              </a:rPr>
              <a:t> </a:t>
            </a:r>
            <a:r>
              <a:rPr lang="en-GB" sz="1000" dirty="0" err="1">
                <a:latin typeface="Abadi" panose="020B0604020104020204" pitchFamily="34" charset="-18"/>
              </a:rPr>
              <a:t>stajalište</a:t>
            </a:r>
            <a:r>
              <a:rPr lang="en-GB" sz="1000" dirty="0">
                <a:latin typeface="Abadi" panose="020B0604020104020204" pitchFamily="34" charset="-18"/>
              </a:rPr>
              <a:t> </a:t>
            </a:r>
            <a:r>
              <a:rPr lang="en-GB" sz="1000" dirty="0" err="1">
                <a:latin typeface="Abadi" panose="020B0604020104020204" pitchFamily="34" charset="-18"/>
              </a:rPr>
              <a:t>Ureda</a:t>
            </a:r>
            <a:r>
              <a:rPr lang="en-GB" sz="1000" dirty="0">
                <a:latin typeface="Abadi" panose="020B0604020104020204" pitchFamily="34" charset="-18"/>
              </a:rPr>
              <a:t> za </a:t>
            </a:r>
            <a:r>
              <a:rPr lang="en-GB" sz="1000" dirty="0" err="1">
                <a:latin typeface="Abadi" panose="020B0604020104020204" pitchFamily="34" charset="-18"/>
              </a:rPr>
              <a:t>udruge</a:t>
            </a:r>
            <a:r>
              <a:rPr lang="en-GB" sz="1000" dirty="0">
                <a:latin typeface="Abadi" panose="020B0604020104020204" pitchFamily="34" charset="-18"/>
              </a:rPr>
              <a:t> Vlade </a:t>
            </a:r>
            <a:r>
              <a:rPr lang="en-GB" sz="1000" dirty="0" err="1">
                <a:latin typeface="Abadi" panose="020B0604020104020204" pitchFamily="34" charset="-18"/>
              </a:rPr>
              <a:t>Republike</a:t>
            </a:r>
            <a:r>
              <a:rPr lang="en-GB" sz="1000" dirty="0">
                <a:latin typeface="Abadi" panose="020B0604020104020204" pitchFamily="34" charset="-18"/>
              </a:rPr>
              <a:t> </a:t>
            </a:r>
            <a:r>
              <a:rPr lang="en-GB" sz="1000" dirty="0" err="1">
                <a:latin typeface="Abadi" panose="020B0604020104020204" pitchFamily="34" charset="-18"/>
              </a:rPr>
              <a:t>Hrvatske</a:t>
            </a:r>
            <a:r>
              <a:rPr lang="en-GB" sz="1000" dirty="0">
                <a:latin typeface="Abadi" panose="020B0604020104020204" pitchFamily="34" charset="-18"/>
              </a:rPr>
              <a:t>.</a:t>
            </a:r>
          </a:p>
        </p:txBody>
      </p:sp>
      <p:pic>
        <p:nvPicPr>
          <p:cNvPr id="6" name="Picture 5" descr="The image shows a series of European Union logos and various Croatian state symbols, including the Croatian Ministry of Education, Science and Culture, and the Croatian Red Cross, among others.  AI-generated content may be incorrect.">
            <a:extLst>
              <a:ext uri="{FF2B5EF4-FFF2-40B4-BE49-F238E27FC236}">
                <a16:creationId xmlns:a16="http://schemas.microsoft.com/office/drawing/2014/main" id="{047317E4-4638-06BD-59B1-EA2D4C9968C1}"/>
              </a:ext>
            </a:extLst>
          </p:cNvPr>
          <p:cNvPicPr>
            <a:picLocks noChangeAspect="1"/>
          </p:cNvPicPr>
          <p:nvPr/>
        </p:nvPicPr>
        <p:blipFill>
          <a:blip r:embed="rId4">
            <a:extLst>
              <a:ext uri="{28A0092B-C50C-407E-A947-70E740481C1C}">
                <a14:useLocalDpi xmlns:a14="http://schemas.microsoft.com/office/drawing/2010/main" val="0"/>
              </a:ext>
            </a:extLst>
          </a:blip>
          <a:srcRect l="3132" t="5440" r="49231" b="11318"/>
          <a:stretch>
            <a:fillRect/>
          </a:stretch>
        </p:blipFill>
        <p:spPr>
          <a:xfrm>
            <a:off x="8181150" y="171939"/>
            <a:ext cx="3605568" cy="3150193"/>
          </a:xfrm>
          <a:prstGeom prst="rect">
            <a:avLst/>
          </a:prstGeom>
        </p:spPr>
      </p:pic>
    </p:spTree>
    <p:extLst>
      <p:ext uri="{BB962C8B-B14F-4D97-AF65-F5344CB8AC3E}">
        <p14:creationId xmlns:p14="http://schemas.microsoft.com/office/powerpoint/2010/main" val="2223074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Zlatni Puls  AI-generated content may be incorrect.">
            <a:extLst>
              <a:ext uri="{FF2B5EF4-FFF2-40B4-BE49-F238E27FC236}">
                <a16:creationId xmlns:a16="http://schemas.microsoft.com/office/drawing/2014/main" id="{B9961683-D2C5-4366-2990-E0BB1CFCC30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717" r="-2" b="2739"/>
          <a:stretch>
            <a:fillRect/>
          </a:stretch>
        </p:blipFill>
        <p:spPr>
          <a:xfrm>
            <a:off x="203263" y="58993"/>
            <a:ext cx="11988737" cy="6740013"/>
          </a:xfrm>
          <a:prstGeom prst="rect">
            <a:avLst/>
          </a:prstGeom>
        </p:spPr>
      </p:pic>
    </p:spTree>
    <p:extLst>
      <p:ext uri="{BB962C8B-B14F-4D97-AF65-F5344CB8AC3E}">
        <p14:creationId xmlns:p14="http://schemas.microsoft.com/office/powerpoint/2010/main" val="1385090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he image depicts an organized schedule of educational workshops for elderly and disabled volunteers, including gerontology, andragogy, accessibility, and digital photography, held at the Cultural Center of Dusenje, Dugo Selo.  AI-generated content may be incorrect.">
            <a:extLst>
              <a:ext uri="{FF2B5EF4-FFF2-40B4-BE49-F238E27FC236}">
                <a16:creationId xmlns:a16="http://schemas.microsoft.com/office/drawing/2014/main" id="{8F4B6B8A-12D1-3CDE-7B45-DAFFACD3C6C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817" r="-485"/>
          <a:stretch>
            <a:fillRect/>
          </a:stretch>
        </p:blipFill>
        <p:spPr>
          <a:xfrm>
            <a:off x="1061884" y="693793"/>
            <a:ext cx="10068232" cy="5684147"/>
          </a:xfrm>
          <a:prstGeom prst="rect">
            <a:avLst/>
          </a:prstGeom>
        </p:spPr>
      </p:pic>
    </p:spTree>
    <p:extLst>
      <p:ext uri="{BB962C8B-B14F-4D97-AF65-F5344CB8AC3E}">
        <p14:creationId xmlns:p14="http://schemas.microsoft.com/office/powerpoint/2010/main" val="10138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The image is a document detailing a program for enhancing digital and media literacy skills among senior citizens, including specific activities, duration, and participant requirements.  AI-generated content may be incorrect.">
            <a:extLst>
              <a:ext uri="{FF2B5EF4-FFF2-40B4-BE49-F238E27FC236}">
                <a16:creationId xmlns:a16="http://schemas.microsoft.com/office/drawing/2014/main" id="{1B1B45AC-28AB-E667-05E2-25E4E630A6E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187" r="-2" b="5349"/>
          <a:stretch>
            <a:fillRect/>
          </a:stretch>
        </p:blipFill>
        <p:spPr>
          <a:xfrm>
            <a:off x="-6588" y="10"/>
            <a:ext cx="12198588" cy="6857990"/>
          </a:xfrm>
          <a:prstGeom prst="rect">
            <a:avLst/>
          </a:prstGeom>
        </p:spPr>
      </p:pic>
    </p:spTree>
    <p:extLst>
      <p:ext uri="{BB962C8B-B14F-4D97-AF65-F5344CB8AC3E}">
        <p14:creationId xmlns:p14="http://schemas.microsoft.com/office/powerpoint/2010/main" val="4150928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2 - Program aktivnog starenja  AI-generated content may be incorrect.">
            <a:extLst>
              <a:ext uri="{FF2B5EF4-FFF2-40B4-BE49-F238E27FC236}">
                <a16:creationId xmlns:a16="http://schemas.microsoft.com/office/drawing/2014/main" id="{D07E0A4E-A613-49B8-A9F9-F41ED418B5E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23961"/>
          <a:stretch>
            <a:fillRect/>
          </a:stretch>
        </p:blipFill>
        <p:spPr>
          <a:xfrm>
            <a:off x="0" y="324465"/>
            <a:ext cx="11946194" cy="6426744"/>
          </a:xfrm>
          <a:prstGeom prst="rect">
            <a:avLst/>
          </a:prstGeom>
        </p:spPr>
      </p:pic>
    </p:spTree>
    <p:extLst>
      <p:ext uri="{BB962C8B-B14F-4D97-AF65-F5344CB8AC3E}">
        <p14:creationId xmlns:p14="http://schemas.microsoft.com/office/powerpoint/2010/main" val="383668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he image is a structured document detailing services for elderly or institutionalized individuals, focusing on enhancing legal protection, health, and independence, including nutrition counseling, mental health support, and legal assistance.  AI-generated content may be incorrect.">
            <a:extLst>
              <a:ext uri="{FF2B5EF4-FFF2-40B4-BE49-F238E27FC236}">
                <a16:creationId xmlns:a16="http://schemas.microsoft.com/office/drawing/2014/main" id="{BDCF4021-1130-4ED1-3446-A761FF96D8B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0510"/>
          <a:stretch>
            <a:fillRect/>
          </a:stretch>
        </p:blipFill>
        <p:spPr>
          <a:xfrm>
            <a:off x="20" y="-165867"/>
            <a:ext cx="12191980" cy="6856718"/>
          </a:xfrm>
          <a:prstGeom prst="rect">
            <a:avLst/>
          </a:prstGeom>
        </p:spPr>
      </p:pic>
    </p:spTree>
    <p:extLst>
      <p:ext uri="{BB962C8B-B14F-4D97-AF65-F5344CB8AC3E}">
        <p14:creationId xmlns:p14="http://schemas.microsoft.com/office/powerpoint/2010/main" val="3020160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he image is a poster with information about services for elderly people, including social rights, assistance programs, and local contact points in various Croatian locations.  AI-generated content may be incorrect.">
            <a:extLst>
              <a:ext uri="{FF2B5EF4-FFF2-40B4-BE49-F238E27FC236}">
                <a16:creationId xmlns:a16="http://schemas.microsoft.com/office/drawing/2014/main" id="{5C90093C-301C-542F-851D-E4A304796E3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6065" b="4445"/>
          <a:stretch>
            <a:fillRect/>
          </a:stretch>
        </p:blipFill>
        <p:spPr>
          <a:xfrm>
            <a:off x="412182" y="232445"/>
            <a:ext cx="11367635" cy="6393110"/>
          </a:xfrm>
          <a:prstGeom prst="rect">
            <a:avLst/>
          </a:prstGeom>
        </p:spPr>
      </p:pic>
    </p:spTree>
    <p:extLst>
      <p:ext uri="{BB962C8B-B14F-4D97-AF65-F5344CB8AC3E}">
        <p14:creationId xmlns:p14="http://schemas.microsoft.com/office/powerpoint/2010/main" val="2899037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mjeseￄﾍni kalendar.  AI-generated content may be incorrect.">
            <a:extLst>
              <a:ext uri="{FF2B5EF4-FFF2-40B4-BE49-F238E27FC236}">
                <a16:creationId xmlns:a16="http://schemas.microsoft.com/office/drawing/2014/main" id="{808B04AA-36B1-90A7-1737-FA16684DD7E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0417" b="9982"/>
          <a:stretch>
            <a:fillRect/>
          </a:stretch>
        </p:blipFill>
        <p:spPr>
          <a:xfrm>
            <a:off x="20" y="10"/>
            <a:ext cx="12191980" cy="6866290"/>
          </a:xfrm>
          <a:prstGeom prst="rect">
            <a:avLst/>
          </a:prstGeom>
        </p:spPr>
      </p:pic>
    </p:spTree>
    <p:extLst>
      <p:ext uri="{BB962C8B-B14F-4D97-AF65-F5344CB8AC3E}">
        <p14:creationId xmlns:p14="http://schemas.microsoft.com/office/powerpoint/2010/main" val="251612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D41D06-D93D-F204-EF6F-3EFD6D738D29}"/>
              </a:ext>
            </a:extLst>
          </p:cNvPr>
          <p:cNvSpPr>
            <a:spLocks noGrp="1"/>
          </p:cNvSpPr>
          <p:nvPr>
            <p:ph type="title"/>
          </p:nvPr>
        </p:nvSpPr>
        <p:spPr/>
        <p:txBody>
          <a:bodyPr/>
          <a:lstStyle/>
          <a:p>
            <a:endParaRPr lang="en-GB" dirty="0"/>
          </a:p>
        </p:txBody>
      </p:sp>
      <p:pic>
        <p:nvPicPr>
          <p:cNvPr id="5" name="Content Placeholder 4" descr="Zlatni puls&#10;&#10;AI-generated content may be incorrect.">
            <a:extLst>
              <a:ext uri="{FF2B5EF4-FFF2-40B4-BE49-F238E27FC236}">
                <a16:creationId xmlns:a16="http://schemas.microsoft.com/office/drawing/2014/main" id="{58C6C4D0-C41D-A630-8E83-C2671BBE9B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4614" y="173398"/>
            <a:ext cx="8681605" cy="6511204"/>
          </a:xfrm>
          <a:prstGeom prst="rect">
            <a:avLst/>
          </a:prstGeom>
        </p:spPr>
      </p:pic>
    </p:spTree>
    <p:extLst>
      <p:ext uri="{BB962C8B-B14F-4D97-AF65-F5344CB8AC3E}">
        <p14:creationId xmlns:p14="http://schemas.microsoft.com/office/powerpoint/2010/main" val="17293491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B1991D9-A998-4927-BED9-ABBE67C685D0}">
  <we:reference id="wa200010725" version="1.0.0.1" store="en-GB" storeType="OMEX"/>
  <we:alternateReferences>
    <we:reference id="wa200010725" version="1.0.0.1" store="wa200010725" storeType="OMEX"/>
  </we:alternateReferences>
  <we:properties>
    <we:property name="claude.fileId" value="&quot;87e7ef9a-bb99-4087-aebb-2fc3c7302a33&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869</TotalTime>
  <Words>71</Words>
  <Application>Microsoft Office PowerPoint</Application>
  <PresentationFormat>Widescreen</PresentationFormat>
  <Paragraphs>2</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Abadi</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Kristina Kordina</dc:creator>
  <cp:lastModifiedBy>Kristina Kordina</cp:lastModifiedBy>
  <cp:revision>2</cp:revision>
  <dcterms:created xsi:type="dcterms:W3CDTF">2026-06-03T14:44:37Z</dcterms:created>
  <dcterms:modified xsi:type="dcterms:W3CDTF">2026-06-04T09:03:56Z</dcterms:modified>
</cp:coreProperties>
</file>